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72" r:id="rId4"/>
    <p:sldId id="273" r:id="rId5"/>
    <p:sldId id="257" r:id="rId6"/>
    <p:sldId id="282" r:id="rId7"/>
    <p:sldId id="259" r:id="rId8"/>
    <p:sldId id="281" r:id="rId9"/>
    <p:sldId id="274" r:id="rId10"/>
    <p:sldId id="260" r:id="rId11"/>
    <p:sldId id="262" r:id="rId12"/>
    <p:sldId id="275" r:id="rId13"/>
    <p:sldId id="261" r:id="rId14"/>
    <p:sldId id="263" r:id="rId15"/>
    <p:sldId id="264" r:id="rId16"/>
    <p:sldId id="265" r:id="rId17"/>
    <p:sldId id="269" r:id="rId18"/>
    <p:sldId id="276" r:id="rId19"/>
    <p:sldId id="266" r:id="rId20"/>
    <p:sldId id="267" r:id="rId21"/>
    <p:sldId id="277" r:id="rId22"/>
    <p:sldId id="26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9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8717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44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0788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11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59653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4475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3124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58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720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49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236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4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069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03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5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05D60F7-A33B-4501-9CD6-0202DE145DF7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1BD54EB-5658-4F04-A8CA-94D1DD1F20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5057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035" y="127685"/>
            <a:ext cx="11426042" cy="648413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6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  <a:r>
              <a:rPr lang="ru-RU" sz="66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сильна, непобедима и страна</a:t>
            </a: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4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технологии в 1- А классе</a:t>
            </a:r>
          </a:p>
          <a:p>
            <a:pPr algn="just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</a:t>
            </a:r>
          </a:p>
          <a:p>
            <a:pPr algn="r"/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Зиядинова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Эльмира 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Энверовна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   </a:t>
            </a:r>
          </a:p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учитель начальных классов 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sz="2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Владиславовская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ОШ»</a:t>
            </a:r>
          </a:p>
          <a:p>
            <a:pPr algn="ctr"/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</a:t>
            </a:r>
          </a:p>
        </p:txBody>
      </p:sp>
    </p:spTree>
    <p:extLst>
      <p:ext uri="{BB962C8B-B14F-4D97-AF65-F5344CB8AC3E}">
        <p14:creationId xmlns:p14="http://schemas.microsoft.com/office/powerpoint/2010/main" val="21345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6355744" y="1155967"/>
            <a:ext cx="6457019" cy="45899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262358" y="138982"/>
            <a:ext cx="4874004" cy="32235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703823" y="2297248"/>
            <a:ext cx="3780737" cy="517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55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14824" y="590322"/>
            <a:ext cx="4588778" cy="59484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25716" y="1624967"/>
            <a:ext cx="5580704" cy="387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529"/>
            <a:ext cx="12084908" cy="61680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СУХОПУТНЫЕ ВОЙСКА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(папа Осадчего Юрия,  папа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Кишвеева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Февзи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папа Пашаевой Эвелины,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едушка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Мустафаева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Эмиля,  папа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Адживалиева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Эмира)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43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079334" y="-806805"/>
            <a:ext cx="4342858" cy="6255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229317" y="1970817"/>
            <a:ext cx="3712130" cy="5827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7718263" y="-746548"/>
            <a:ext cx="2941089" cy="4733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239177" y="443059"/>
            <a:ext cx="3893468" cy="59865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102" y="319870"/>
            <a:ext cx="4291914" cy="601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86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>
            <a:off x="1497019" y="189469"/>
            <a:ext cx="4284785" cy="655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28989" y="1212660"/>
            <a:ext cx="6548696" cy="45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6978" y="189550"/>
            <a:ext cx="5030690" cy="31517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6582032" y="190615"/>
            <a:ext cx="4736756" cy="63013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78" y="3220993"/>
            <a:ext cx="5274863" cy="347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4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184" y="205946"/>
            <a:ext cx="5726488" cy="38463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753563" y="1419562"/>
            <a:ext cx="4164228" cy="646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015" y="154270"/>
            <a:ext cx="11758247" cy="59868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ВОЕННО-МОРСКОЙ ФЛОТ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(дедушка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Кологривых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Анастасии, папа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Адживалиева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Эмира)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491" y="2620613"/>
            <a:ext cx="10013619" cy="41115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45726" y="1079532"/>
            <a:ext cx="4056536" cy="237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8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722" y="586154"/>
            <a:ext cx="11400693" cy="114886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защищали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Родину в Великой Отечественной войне</a:t>
            </a:r>
            <a: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66492" y="3751385"/>
            <a:ext cx="3118339" cy="9964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sz="6600" dirty="0">
              <a:solidFill>
                <a:srgbClr val="FF0000"/>
              </a:solidFill>
            </a:endParaRPr>
          </a:p>
        </p:txBody>
      </p:sp>
      <p:pic>
        <p:nvPicPr>
          <p:cNvPr id="1036" name="Picture 12" descr="https://rbsmi.ru/upload/iblock/ceb/ceb67a60d183fd31f93c6012dd8f9b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99" y="1594338"/>
            <a:ext cx="9044355" cy="507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58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1117500" y="-864621"/>
            <a:ext cx="4487332" cy="6494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932643" y="1647230"/>
            <a:ext cx="4129832" cy="608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106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9046" y="567777"/>
            <a:ext cx="4573786" cy="5878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461" y="3387969"/>
            <a:ext cx="56590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Биналиев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Кандишат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Шукурович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Биналиева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Бинали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2462" y="457199"/>
            <a:ext cx="5612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ВЕТЕРАН ТРУДА </a:t>
            </a:r>
            <a:endParaRPr lang="ru-RU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05272" y="158579"/>
            <a:ext cx="11285366" cy="60362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6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15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916" y="3634754"/>
            <a:ext cx="5775992" cy="1507067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Минаков  Василий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(прадед Машкиной Дарьи)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7848" y="131841"/>
            <a:ext cx="3814421" cy="65054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2916" y="427838"/>
            <a:ext cx="57759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Отечественная война</a:t>
            </a:r>
            <a:endParaRPr lang="ru-RU" sz="4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84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85813"/>
            <a:ext cx="6342077" cy="2284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Аблаев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Люман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Аблаевич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(прадед Гафаровой </a:t>
            </a:r>
            <a:r>
              <a:rPr lang="ru-RU" sz="2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Сафие</a:t>
            </a:r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7325" y="141801"/>
            <a:ext cx="4698514" cy="664936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3568" y="265369"/>
            <a:ext cx="62185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война</a:t>
            </a:r>
          </a:p>
          <a:p>
            <a:pPr algn="ctr"/>
            <a:endParaRPr lang="ru-RU" sz="6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7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805" y="3434845"/>
            <a:ext cx="6221135" cy="212189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Головко </a:t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павел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николаевич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(прадед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Болотниковой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Маргариты)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4941" y="88545"/>
            <a:ext cx="5293211" cy="686419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806" y="217271"/>
            <a:ext cx="61058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Великая </a:t>
            </a:r>
            <a:r>
              <a:rPr lang="ru-RU" sz="4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Отечественная война</a:t>
            </a:r>
          </a:p>
          <a:p>
            <a:endParaRPr lang="ru-RU" sz="6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6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ds05.infourok.ru/uploads/ex/09c7/0003b346-c47dfd35/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021" y="210832"/>
            <a:ext cx="8601563" cy="6451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7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3702" y="82165"/>
            <a:ext cx="6702114" cy="1499616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Афганская война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1" y="156306"/>
            <a:ext cx="4338918" cy="67016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5410" y="814464"/>
            <a:ext cx="2524049" cy="37264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9712" y="4110682"/>
            <a:ext cx="60218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СЕЙТАБЛАЕВ СЕЙТАСАН СЕЙТМЕМЕТОВИЧ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(папа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Сейтаблаевой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Эмине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3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cf.ppt-online.org/files/slide/y/YVgj7C1oMmzsvPiDq0nrpF9TQxyeG8LSUIlEJd/slid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924" y="0"/>
            <a:ext cx="10194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23" y="668215"/>
            <a:ext cx="12027877" cy="5509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ВОЗДУШНО-КОСМИЧЕСКИЕ СИЛЫ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(дедушка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Кологривых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Анастасии,  папа Сырцовой Александры)</a:t>
            </a:r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270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190</TotalTime>
  <Words>111</Words>
  <Application>Microsoft Office PowerPoint</Application>
  <PresentationFormat>Широкоэкранный</PresentationFormat>
  <Paragraphs>31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Century Gothic</vt:lpstr>
      <vt:lpstr>Times New Roman</vt:lpstr>
      <vt:lpstr>Wingdings 3</vt:lpstr>
      <vt:lpstr>Сектор</vt:lpstr>
      <vt:lpstr>Презентация PowerPoint</vt:lpstr>
      <vt:lpstr> Они защищали Родину в Великой Отечественной войне </vt:lpstr>
      <vt:lpstr>Минаков  Василий (прадед Машкиной Дарьи)</vt:lpstr>
      <vt:lpstr> Аблаев  Люман Аблаевич (прадед Гафаровой Сафие) </vt:lpstr>
      <vt:lpstr>Головко  павел николаевич (прадед Болотниковой Маргариты) </vt:lpstr>
      <vt:lpstr>Презентация PowerPoint</vt:lpstr>
      <vt:lpstr>Афганская война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24</cp:revision>
  <dcterms:created xsi:type="dcterms:W3CDTF">2020-02-02T13:12:13Z</dcterms:created>
  <dcterms:modified xsi:type="dcterms:W3CDTF">2020-02-18T17:15:59Z</dcterms:modified>
</cp:coreProperties>
</file>