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86" r:id="rId4"/>
    <p:sldId id="288" r:id="rId5"/>
    <p:sldId id="289" r:id="rId6"/>
    <p:sldId id="290" r:id="rId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FF99FF"/>
    <a:srgbClr val="F8D4EE"/>
    <a:srgbClr val="A66BD3"/>
    <a:srgbClr val="8E41C7"/>
    <a:srgbClr val="800080"/>
    <a:srgbClr val="FF6600"/>
    <a:srgbClr val="4A66AC"/>
    <a:srgbClr val="9900CC"/>
    <a:srgbClr val="EF9F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4660"/>
  </p:normalViewPr>
  <p:slideViewPr>
    <p:cSldViewPr>
      <p:cViewPr varScale="1">
        <p:scale>
          <a:sx n="138" d="100"/>
          <a:sy n="138" d="100"/>
        </p:scale>
        <p:origin x="-768" y="-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0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50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6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5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5E6760E-6B03-4883-B7F4-1E49ECB70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3292304" y="1728492"/>
            <a:ext cx="2465471" cy="2497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prometei.my1.ru/katalog/772.png">
            <a:extLst>
              <a:ext uri="{FF2B5EF4-FFF2-40B4-BE49-F238E27FC236}">
                <a16:creationId xmlns="" xmlns:a16="http://schemas.microsoft.com/office/drawing/2014/main" id="{D2AEC55A-5503-4B33-B19D-24D7F0161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7486508" y="113064"/>
            <a:ext cx="1541855" cy="15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rometei.my1.ru/katalog/772.png">
            <a:extLst>
              <a:ext uri="{FF2B5EF4-FFF2-40B4-BE49-F238E27FC236}">
                <a16:creationId xmlns="" xmlns:a16="http://schemas.microsoft.com/office/drawing/2014/main" id="{7B0CB649-67C0-450D-A86B-0A8C29A7CE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67754" y="113064"/>
            <a:ext cx="1541855" cy="15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3.depositphotos.com/1001941/262/v/950/depositphotos_2629130-stock-illustration-background-with-white-purple-floral.jpg">
            <a:extLst>
              <a:ext uri="{FF2B5EF4-FFF2-40B4-BE49-F238E27FC236}">
                <a16:creationId xmlns="" xmlns:a16="http://schemas.microsoft.com/office/drawing/2014/main" id="{38124F7E-3BFA-4B00-8C34-ACAFB1D90B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647302" y="4302673"/>
            <a:ext cx="1168157" cy="15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tatic3.depositphotos.com/1001941/262/v/950/depositphotos_2629130-stock-illustration-background-with-white-purple-floral.jpg">
            <a:extLst>
              <a:ext uri="{FF2B5EF4-FFF2-40B4-BE49-F238E27FC236}">
                <a16:creationId xmlns="" xmlns:a16="http://schemas.microsoft.com/office/drawing/2014/main" id="{C3DC35F2-FDBC-4C99-B838-9115967E4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328541" y="4302673"/>
            <a:ext cx="1168157" cy="15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9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3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7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3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9A5E1"/>
          </a:fgClr>
          <a:bgClr>
            <a:srgbClr val="F8D4E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9A5E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t="1476" r="1343" b="1592"/>
          <a:stretch/>
        </p:blipFill>
        <p:spPr bwMode="auto">
          <a:xfrm>
            <a:off x="-36513" y="0"/>
            <a:ext cx="9217025" cy="57378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A66BD3"/>
                </a:solidFill>
                <a:latin typeface="Monotype Corsiva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:p14="http://schemas.microsoft.com/office/powerpoint/2010/main" xmlns="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/>
          </p:cNvGraphicFramePr>
          <p:nvPr/>
        </p:nvGraphicFramePr>
        <p:xfrm>
          <a:off x="1331640" y="409229"/>
          <a:ext cx="6727605" cy="792087"/>
        </p:xfrm>
        <a:graphic>
          <a:graphicData uri="http://schemas.openxmlformats.org/drawingml/2006/table">
            <a:tbl>
              <a:tblPr/>
              <a:tblGrid>
                <a:gridCol w="1121267"/>
                <a:gridCol w="1121268"/>
                <a:gridCol w="1121267"/>
                <a:gridCol w="1121268"/>
                <a:gridCol w="1121267"/>
                <a:gridCol w="1121268"/>
              </a:tblGrid>
              <a:tr h="792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41C7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41C7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41C7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41C7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41C7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41C7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41C7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80528" y="3916134"/>
            <a:ext cx="5105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6413" algn="l"/>
                <a:tab pos="3084513" algn="ctr"/>
                <a:tab pos="3924300" algn="l"/>
                <a:tab pos="4873625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    	     	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Group 37"/>
          <p:cNvGraphicFramePr>
            <a:graphicFrameLocks/>
          </p:cNvGraphicFramePr>
          <p:nvPr/>
        </p:nvGraphicFramePr>
        <p:xfrm>
          <a:off x="1331640" y="1273324"/>
          <a:ext cx="6727605" cy="792088"/>
        </p:xfrm>
        <a:graphic>
          <a:graphicData uri="http://schemas.openxmlformats.org/drawingml/2006/table">
            <a:tbl>
              <a:tblPr/>
              <a:tblGrid>
                <a:gridCol w="1121267"/>
                <a:gridCol w="1121268"/>
                <a:gridCol w="1121267"/>
                <a:gridCol w="1121268"/>
                <a:gridCol w="1121267"/>
                <a:gridCol w="1121268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95736" y="2281436"/>
          <a:ext cx="5112568" cy="2804160"/>
        </p:xfrm>
        <a:graphic>
          <a:graphicData uri="http://schemas.openxmlformats.org/drawingml/2006/table">
            <a:tbl>
              <a:tblPr/>
              <a:tblGrid>
                <a:gridCol w="1927378"/>
                <a:gridCol w="3185190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15:5          27:9</a:t>
                      </a:r>
                      <a:endParaRPr lang="uk-UA" sz="3200" b="1" dirty="0" smtClean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3200" b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3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3             6</a:t>
                      </a:r>
                      <a:r>
                        <a:rPr kumimoji="0" lang="ru-RU" sz="3200" b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3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20:5          32:8</a:t>
                      </a:r>
                      <a:endParaRPr lang="uk-UA" sz="3200" b="1" dirty="0" smtClean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54:9          42:7</a:t>
                      </a:r>
                      <a:endParaRPr lang="uk-UA" sz="3200" b="1" dirty="0" smtClean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32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4             6</a:t>
                      </a:r>
                      <a:r>
                        <a:rPr kumimoji="0" lang="ru-RU" sz="32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uk-UA" sz="3200" b="1" dirty="0" smtClean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13453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13453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13453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13453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13453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4288" y="13453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71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81236"/>
            <a:ext cx="2506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13"/>
          <p:cNvSpPr txBox="1">
            <a:spLocks/>
          </p:cNvSpPr>
          <p:nvPr/>
        </p:nvSpPr>
        <p:spPr>
          <a:xfrm>
            <a:off x="251520" y="1129308"/>
            <a:ext cx="8496944" cy="412762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lvl="0" algn="ctr">
              <a:buClr>
                <a:srgbClr val="323232">
                  <a:lumMod val="90000"/>
                </a:srgbClr>
              </a:buClr>
            </a:pPr>
            <a:r>
              <a:rPr kumimoji="0" lang="ru-RU" sz="6000" b="1" i="0" u="none" strike="noStrike" kern="1200" normalizeH="0" baseline="0" noProof="0" dirty="0" smtClean="0">
                <a:ln w="11430"/>
                <a:solidFill>
                  <a:srgbClr val="80008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ln w="11430"/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6000" b="1" dirty="0" smtClean="0">
                <a:ln w="11430"/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узнали.</a:t>
            </a:r>
            <a:endParaRPr lang="ru-RU" sz="6000" b="1" dirty="0" smtClean="0">
              <a:ln w="11430"/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ctr">
              <a:buClr>
                <a:srgbClr val="323232">
                  <a:lumMod val="90000"/>
                </a:srgbClr>
              </a:buClr>
            </a:pPr>
            <a:r>
              <a:rPr lang="ru-RU" sz="6000" b="1" dirty="0" smtClean="0">
                <a:ln w="11430"/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mtClean="0">
                <a:ln w="11430"/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Чему </a:t>
            </a:r>
            <a:r>
              <a:rPr lang="ru-RU" sz="6000" b="1" smtClean="0">
                <a:ln w="11430"/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научились.</a:t>
            </a:r>
            <a:r>
              <a:rPr kumimoji="0" lang="ru-RU" sz="6000" b="1" i="0" u="none" strike="noStrike" kern="1200" normalizeH="0" baseline="0" noProof="0" smtClean="0">
                <a:ln w="11430"/>
                <a:solidFill>
                  <a:srgbClr val="80008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6000" b="1" i="0" u="none" strike="noStrike" kern="1200" normalizeH="0" baseline="0" noProof="0" dirty="0" smtClean="0">
              <a:ln w="11430"/>
              <a:solidFill>
                <a:srgbClr val="80008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5212"/>
            <a:ext cx="7848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«Математическое лото»</a:t>
            </a:r>
            <a:endParaRPr lang="ru-RU" sz="5400" b="1" dirty="0">
              <a:ln w="11430"/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23728" y="1201316"/>
          <a:ext cx="4968552" cy="37520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45105"/>
                <a:gridCol w="945105"/>
                <a:gridCol w="990110"/>
                <a:gridCol w="1008112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</a:tr>
              <a:tr h="757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4400" b="1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</a:tr>
              <a:tr h="723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b="1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</a:tr>
              <a:tr h="746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4400" b="1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4400" b="1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n>
                            <a:solidFill>
                              <a:srgbClr val="9900CC"/>
                            </a:solidFill>
                          </a:ln>
                          <a:solidFill>
                            <a:srgbClr val="8E41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4400" b="1" dirty="0">
                        <a:ln>
                          <a:solidFill>
                            <a:srgbClr val="9900CC"/>
                          </a:solidFill>
                        </a:ln>
                        <a:solidFill>
                          <a:srgbClr val="8E41C7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4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4EE"/>
                    </a:solidFill>
                  </a:tcPr>
                </a:tc>
              </a:tr>
            </a:tbl>
          </a:graphicData>
        </a:graphic>
      </p:graphicFrame>
      <p:sp>
        <p:nvSpPr>
          <p:cNvPr id="35" name="Овал 34"/>
          <p:cNvSpPr/>
          <p:nvPr/>
        </p:nvSpPr>
        <p:spPr>
          <a:xfrm>
            <a:off x="3203848" y="1273324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/>
          <p:cNvSpPr/>
          <p:nvPr/>
        </p:nvSpPr>
        <p:spPr>
          <a:xfrm>
            <a:off x="2267744" y="2065412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/>
          <p:cNvSpPr/>
          <p:nvPr/>
        </p:nvSpPr>
        <p:spPr>
          <a:xfrm>
            <a:off x="2267744" y="3577580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/>
          <p:cNvSpPr/>
          <p:nvPr/>
        </p:nvSpPr>
        <p:spPr>
          <a:xfrm>
            <a:off x="3275856" y="2857500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/>
          <p:cNvSpPr/>
          <p:nvPr/>
        </p:nvSpPr>
        <p:spPr>
          <a:xfrm>
            <a:off x="4211960" y="3577580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/>
          <p:cNvSpPr/>
          <p:nvPr/>
        </p:nvSpPr>
        <p:spPr>
          <a:xfrm>
            <a:off x="5148064" y="4297660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/>
          <p:cNvSpPr/>
          <p:nvPr/>
        </p:nvSpPr>
        <p:spPr>
          <a:xfrm>
            <a:off x="6228184" y="3577580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/>
          <p:cNvSpPr/>
          <p:nvPr/>
        </p:nvSpPr>
        <p:spPr>
          <a:xfrm>
            <a:off x="4211960" y="2065412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/>
          <p:cNvSpPr/>
          <p:nvPr/>
        </p:nvSpPr>
        <p:spPr>
          <a:xfrm>
            <a:off x="6300192" y="2137420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Овал 51"/>
          <p:cNvSpPr/>
          <p:nvPr/>
        </p:nvSpPr>
        <p:spPr>
          <a:xfrm>
            <a:off x="5220072" y="2857500"/>
            <a:ext cx="576064" cy="57606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9428"/>
            <a:ext cx="828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9428"/>
            <a:ext cx="828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9428"/>
            <a:ext cx="828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5612"/>
            <a:ext cx="828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01516"/>
            <a:ext cx="828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851849" y="193204"/>
            <a:ext cx="1439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3200" b="1" dirty="0">
              <a:ln w="11430"/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536" y="769268"/>
            <a:ext cx="8424936" cy="1296144"/>
          </a:xfrm>
          <a:prstGeom prst="roundRect">
            <a:avLst/>
          </a:prstGeom>
          <a:solidFill>
            <a:srgbClr val="F8D4EE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участке посадили 8 дубов, а сосен в 7 раз больше. Сколько всего посадили деревьев?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01516"/>
            <a:ext cx="828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93604"/>
            <a:ext cx="828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5612"/>
            <a:ext cx="828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playcast.ru/uploads/2014/07/10/91933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5452"/>
            <a:ext cx="1428050" cy="1636733"/>
          </a:xfrm>
          <a:prstGeom prst="rect">
            <a:avLst/>
          </a:prstGeom>
          <a:noFill/>
        </p:spPr>
      </p:pic>
      <p:pic>
        <p:nvPicPr>
          <p:cNvPr id="27" name="Picture 8" descr="http://playcast.ru/uploads/2014/07/10/91933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69468"/>
            <a:ext cx="1428050" cy="1636733"/>
          </a:xfrm>
          <a:prstGeom prst="rect">
            <a:avLst/>
          </a:prstGeom>
          <a:noFill/>
        </p:spPr>
      </p:pic>
      <p:pic>
        <p:nvPicPr>
          <p:cNvPr id="28" name="Picture 8" descr="http://playcast.ru/uploads/2014/07/10/91933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5452"/>
            <a:ext cx="1428050" cy="1636733"/>
          </a:xfrm>
          <a:prstGeom prst="rect">
            <a:avLst/>
          </a:prstGeom>
          <a:noFill/>
        </p:spPr>
      </p:pic>
      <p:pic>
        <p:nvPicPr>
          <p:cNvPr id="29" name="Picture 8" descr="http://playcast.ru/uploads/2014/07/10/91933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497460"/>
            <a:ext cx="1428050" cy="1636733"/>
          </a:xfrm>
          <a:prstGeom prst="rect">
            <a:avLst/>
          </a:prstGeom>
          <a:noFill/>
        </p:spPr>
      </p:pic>
      <p:pic>
        <p:nvPicPr>
          <p:cNvPr id="30" name="Picture 8" descr="http://playcast.ru/uploads/2014/07/10/91933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61556"/>
            <a:ext cx="1428050" cy="1636733"/>
          </a:xfrm>
          <a:prstGeom prst="rect">
            <a:avLst/>
          </a:prstGeom>
          <a:noFill/>
        </p:spPr>
      </p:pic>
      <p:pic>
        <p:nvPicPr>
          <p:cNvPr id="31" name="Picture 8" descr="http://playcast.ru/uploads/2014/07/10/91933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61556"/>
            <a:ext cx="1428050" cy="1636733"/>
          </a:xfrm>
          <a:prstGeom prst="rect">
            <a:avLst/>
          </a:prstGeom>
          <a:noFill/>
        </p:spPr>
      </p:pic>
      <p:pic>
        <p:nvPicPr>
          <p:cNvPr id="32" name="Picture 8" descr="http://playcast.ru/uploads/2014/07/10/91933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61556"/>
            <a:ext cx="1428050" cy="1636733"/>
          </a:xfrm>
          <a:prstGeom prst="rect">
            <a:avLst/>
          </a:prstGeom>
          <a:noFill/>
        </p:spPr>
      </p:pic>
      <p:pic>
        <p:nvPicPr>
          <p:cNvPr id="33" name="Picture 8" descr="http://playcast.ru/uploads/2014/07/10/91933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5572"/>
            <a:ext cx="1428050" cy="1636733"/>
          </a:xfrm>
          <a:prstGeom prst="rect">
            <a:avLst/>
          </a:prstGeom>
          <a:noFill/>
        </p:spPr>
      </p:pic>
      <p:pic>
        <p:nvPicPr>
          <p:cNvPr id="3086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47690" flipH="1">
            <a:off x="4806690" y="2966559"/>
            <a:ext cx="2108753" cy="1511273"/>
          </a:xfrm>
          <a:prstGeom prst="rect">
            <a:avLst/>
          </a:prstGeom>
          <a:noFill/>
        </p:spPr>
      </p:pic>
      <p:pic>
        <p:nvPicPr>
          <p:cNvPr id="35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00181" flipH="1">
            <a:off x="6757617" y="3038934"/>
            <a:ext cx="2108753" cy="1511273"/>
          </a:xfrm>
          <a:prstGeom prst="rect">
            <a:avLst/>
          </a:prstGeom>
          <a:noFill/>
        </p:spPr>
      </p:pic>
      <p:pic>
        <p:nvPicPr>
          <p:cNvPr id="36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42560" flipH="1">
            <a:off x="6221449" y="3012583"/>
            <a:ext cx="2108753" cy="1511273"/>
          </a:xfrm>
          <a:prstGeom prst="rect">
            <a:avLst/>
          </a:prstGeom>
          <a:noFill/>
        </p:spPr>
      </p:pic>
      <p:pic>
        <p:nvPicPr>
          <p:cNvPr id="37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25819" flipH="1">
            <a:off x="5667905" y="3110334"/>
            <a:ext cx="2108753" cy="1511273"/>
          </a:xfrm>
          <a:prstGeom prst="rect">
            <a:avLst/>
          </a:prstGeom>
          <a:noFill/>
        </p:spPr>
      </p:pic>
      <p:pic>
        <p:nvPicPr>
          <p:cNvPr id="38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94274" flipH="1" flipV="1">
            <a:off x="7592991" y="2749678"/>
            <a:ext cx="1560139" cy="1041207"/>
          </a:xfrm>
          <a:prstGeom prst="rect">
            <a:avLst/>
          </a:prstGeom>
          <a:noFill/>
        </p:spPr>
      </p:pic>
      <p:pic>
        <p:nvPicPr>
          <p:cNvPr id="39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4274" flipH="1">
            <a:off x="4463970" y="2280088"/>
            <a:ext cx="2108753" cy="1511273"/>
          </a:xfrm>
          <a:prstGeom prst="rect">
            <a:avLst/>
          </a:prstGeom>
          <a:noFill/>
        </p:spPr>
      </p:pic>
      <p:pic>
        <p:nvPicPr>
          <p:cNvPr id="40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4274" flipH="1">
            <a:off x="5688105" y="2352097"/>
            <a:ext cx="2108753" cy="1511273"/>
          </a:xfrm>
          <a:prstGeom prst="rect">
            <a:avLst/>
          </a:prstGeom>
          <a:noFill/>
        </p:spPr>
      </p:pic>
      <p:pic>
        <p:nvPicPr>
          <p:cNvPr id="41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4274" flipH="1">
            <a:off x="6999260" y="2352096"/>
            <a:ext cx="2108753" cy="1511273"/>
          </a:xfrm>
          <a:prstGeom prst="rect">
            <a:avLst/>
          </a:prstGeom>
          <a:noFill/>
        </p:spPr>
      </p:pic>
      <p:pic>
        <p:nvPicPr>
          <p:cNvPr id="42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53206" flipH="1" flipV="1">
            <a:off x="3917053" y="3096592"/>
            <a:ext cx="1608798" cy="1152972"/>
          </a:xfrm>
          <a:prstGeom prst="rect">
            <a:avLst/>
          </a:prstGeom>
          <a:noFill/>
        </p:spPr>
      </p:pic>
      <p:pic>
        <p:nvPicPr>
          <p:cNvPr id="43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4274" flipH="1">
            <a:off x="4607985" y="2712135"/>
            <a:ext cx="2108753" cy="1511273"/>
          </a:xfrm>
          <a:prstGeom prst="rect">
            <a:avLst/>
          </a:prstGeom>
          <a:noFill/>
        </p:spPr>
      </p:pic>
      <p:pic>
        <p:nvPicPr>
          <p:cNvPr id="44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48457" flipH="1">
            <a:off x="7622411" y="3127359"/>
            <a:ext cx="2108753" cy="1511273"/>
          </a:xfrm>
          <a:prstGeom prst="rect">
            <a:avLst/>
          </a:prstGeom>
          <a:noFill/>
        </p:spPr>
      </p:pic>
      <p:pic>
        <p:nvPicPr>
          <p:cNvPr id="45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4274" flipH="1">
            <a:off x="4319954" y="3701019"/>
            <a:ext cx="2108753" cy="1511273"/>
          </a:xfrm>
          <a:prstGeom prst="rect">
            <a:avLst/>
          </a:prstGeom>
          <a:noFill/>
        </p:spPr>
      </p:pic>
      <p:pic>
        <p:nvPicPr>
          <p:cNvPr id="46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4274" flipH="1">
            <a:off x="5184049" y="3701019"/>
            <a:ext cx="2108753" cy="1511273"/>
          </a:xfrm>
          <a:prstGeom prst="rect">
            <a:avLst/>
          </a:prstGeom>
          <a:noFill/>
        </p:spPr>
      </p:pic>
      <p:pic>
        <p:nvPicPr>
          <p:cNvPr id="47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4274" flipH="1">
            <a:off x="6048145" y="3432216"/>
            <a:ext cx="2108753" cy="1511273"/>
          </a:xfrm>
          <a:prstGeom prst="rect">
            <a:avLst/>
          </a:prstGeom>
          <a:noFill/>
        </p:spPr>
      </p:pic>
      <p:pic>
        <p:nvPicPr>
          <p:cNvPr id="48" name="Picture 14" descr="http://img0.liveinternet.ru/images/attach/c/8/126/15/126015100__eli_yapfilesru__3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4274" flipH="1">
            <a:off x="6999261" y="3701018"/>
            <a:ext cx="2108753" cy="15112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ad110.ru/sites/default/files/field/image/7cveti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66836"/>
            <a:ext cx="1656184" cy="1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1849388"/>
            <a:ext cx="1224136" cy="2736304"/>
          </a:xfrm>
          <a:prstGeom prst="ellipse">
            <a:avLst/>
          </a:prstGeom>
          <a:solidFill>
            <a:srgbClr val="A66BD3"/>
          </a:solidFill>
          <a:ln>
            <a:solidFill>
              <a:srgbClr val="A66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03648" y="1201316"/>
            <a:ext cx="1224136" cy="27363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/>
          <p:cNvSpPr/>
          <p:nvPr/>
        </p:nvSpPr>
        <p:spPr>
          <a:xfrm>
            <a:off x="2699792" y="769268"/>
            <a:ext cx="1224136" cy="27363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3923928" y="193204"/>
            <a:ext cx="1224136" cy="273630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5148064" y="769268"/>
            <a:ext cx="1224136" cy="273630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6372200" y="1201316"/>
            <a:ext cx="1224136" cy="273630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7668344" y="1849388"/>
            <a:ext cx="1224136" cy="27363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323528" y="2353444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8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5656" y="1777380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3808" y="1417340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8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944" y="841276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1345332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8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8224" y="1993404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4368" y="2569468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8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1196"/>
            <a:ext cx="2808932" cy="50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409228"/>
            <a:ext cx="5041255" cy="4867449"/>
          </a:xfrm>
          <a:prstGeom prst="roundRect">
            <a:avLst/>
          </a:prstGeom>
          <a:solidFill>
            <a:srgbClr val="F8D4EE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788024" y="841276"/>
            <a:ext cx="45131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 меня не получается, мне нужна помощь учителя.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51512" y="2281436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Понял, но надо ещё</a:t>
            </a:r>
          </a:p>
          <a:p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поработать.</a:t>
            </a:r>
            <a:endParaRPr lang="ru-RU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32040" y="3577580"/>
            <a:ext cx="33843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 меня всё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получилось, могу научить других.</a:t>
            </a:r>
            <a:endParaRPr lang="ru-RU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dialogi-s-logop.ucoz.ru/games/2/images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3361556"/>
            <a:ext cx="1080120" cy="133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38" y="8366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static9.depositphotos.com/1050689/1174/i/110/depositphotos_11740440-Yellow-daisy-flower-isol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7380"/>
            <a:ext cx="864096" cy="864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http://static9.depositphotos.com/1050689/1174/i/110/depositphotos_11740440-Yellow-daisy-flower-isol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81236"/>
            <a:ext cx="864096" cy="864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http://static9.depositphotos.com/1050689/1174/i/110/depositphotos_11740440-Yellow-daisy-flower-isol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057300"/>
            <a:ext cx="864096" cy="864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http://static9.depositphotos.com/1050689/1174/i/110/depositphotos_11740440-Yellow-daisy-flower-isol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633364"/>
            <a:ext cx="864096" cy="864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http://static9.depositphotos.com/1050689/1174/i/110/depositphotos_11740440-Yellow-daisy-flower-isol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209428"/>
            <a:ext cx="864096" cy="864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http://static9.depositphotos.com/1050689/1174/i/110/depositphotos_11740440-Yellow-daisy-flower-isol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21396"/>
            <a:ext cx="1368152" cy="1368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http://dialogi-s-logop.ucoz.ru/games/2/images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61356"/>
            <a:ext cx="514831" cy="6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://dialogi-s-logop.ucoz.ru/games/2/images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53244"/>
            <a:ext cx="514831" cy="6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://dialogi-s-logop.ucoz.ru/games/2/images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5412"/>
            <a:ext cx="514831" cy="6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dialogi-s-logop.ucoz.ru/games/2/images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73324"/>
            <a:ext cx="514831" cy="6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dialogi-s-logop.ucoz.ru/games/2/images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5292"/>
            <a:ext cx="514831" cy="6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107</Words>
  <Application>Microsoft Office PowerPoint</Application>
  <PresentationFormat>Экран (16:10)</PresentationFormat>
  <Paragraphs>52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Впереди лето.Никифорова Н.В.</dc:title>
  <dc:creator>Наталья Никифорова</dc:creator>
  <cp:lastModifiedBy>comp</cp:lastModifiedBy>
  <cp:revision>171</cp:revision>
  <dcterms:created xsi:type="dcterms:W3CDTF">2017-12-24T16:16:52Z</dcterms:created>
  <dcterms:modified xsi:type="dcterms:W3CDTF">2020-02-09T10:21:54Z</dcterms:modified>
</cp:coreProperties>
</file>